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p:transition spd="slow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DBA5CE1-15C7-4039-B7D2-600C901F83BD}" type="datetimeFigureOut">
              <a:rPr lang="nl-NL" smtClean="0"/>
              <a:t>12-6-2014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8488C39-2D1F-4522-AA97-53936EDF5CAB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lu"/>
  </p:transition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Naam:	Marc Arkes</a:t>
            </a:r>
          </a:p>
          <a:p>
            <a:pPr algn="l"/>
            <a:r>
              <a:rPr lang="nl-N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Klas:	1 R</a:t>
            </a:r>
          </a:p>
          <a:p>
            <a:pPr algn="l"/>
            <a:r>
              <a:rPr lang="nl-N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SLB-er:	Eric Mulder</a:t>
            </a:r>
            <a:endParaRPr lang="nl-NL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SLB 2013/2014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3856510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Inhoudsopgave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 ben ik en wat is mijn doel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Reflectie jaar 1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Zelfsturing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Zelfwerkzaamheid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Portfolio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4943679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 ben ik en wat is mijn doel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Mijn kwaliteiten</a:t>
            </a: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BELBIN &gt; Onderzoeker/Bedrijfsman</a:t>
            </a: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Leerstijl</a:t>
            </a:r>
          </a:p>
          <a:p>
            <a:r>
              <a:rPr lang="nl-N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Normen&amp;Waarden</a:t>
            </a:r>
            <a:endParaRPr lang="nl-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Mijn doel!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1383618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549005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Reflectie jaar 1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997152"/>
          </a:xfrm>
        </p:spPr>
        <p:txBody>
          <a:bodyPr>
            <a:normAutofit/>
          </a:bodyPr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Blok 1.1 </a:t>
            </a:r>
          </a:p>
          <a:p>
            <a:pPr marL="0" indent="0">
              <a:buNone/>
            </a:pP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Project D</a:t>
            </a: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Blok1.2</a:t>
            </a:r>
          </a:p>
          <a:p>
            <a:pPr marL="0" indent="0">
              <a:buNone/>
            </a:pP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Health check			</a:t>
            </a: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Blok 1.3				 	</a:t>
            </a:r>
          </a:p>
          <a:p>
            <a:pPr marL="0" indent="0">
              <a:buNone/>
            </a:pPr>
            <a:r>
              <a:rPr lang="nl-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POD</a:t>
            </a: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Blok 1.4</a:t>
            </a:r>
          </a:p>
          <a:p>
            <a:pPr marL="0" indent="0">
              <a:buNone/>
            </a:pP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Ondernemersplan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941" y="188640"/>
            <a:ext cx="3087081" cy="1166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hthoek 4"/>
          <p:cNvSpPr/>
          <p:nvPr/>
        </p:nvSpPr>
        <p:spPr>
          <a:xfrm>
            <a:off x="5111869" y="2758929"/>
            <a:ext cx="324800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Ontwikkelingen en </a:t>
            </a:r>
          </a:p>
          <a:p>
            <a:pPr algn="ctr"/>
            <a:r>
              <a:rPr lang="nl-NL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nog te ontwikkelen</a:t>
            </a:r>
            <a:endParaRPr lang="nl-NL" sz="3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7099002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Zelfsturing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Welk doel heb ik? En wat heb ik nodig om deze te bereiken?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Doel bereikt wat nu?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Doel is nog niet haalbaar hoe nu verder?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16632"/>
            <a:ext cx="28289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33233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Zelfwerkzaamheid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Proactief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Taken evalueren of vervolgens te kunnen bijstellen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Uit gaan van eigen kwaliteiten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Deadline stellen, hier naar toe werken d.m.v. planning</a:t>
            </a: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16632"/>
            <a:ext cx="25400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704368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Portfolio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Nederlands</a:t>
            </a:r>
          </a:p>
          <a:p>
            <a:pPr marL="457200" lvl="1" indent="0">
              <a:buNone/>
            </a:pP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Link&gt;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WVO</a:t>
            </a:r>
          </a:p>
          <a:p>
            <a:pPr marL="0" indent="0">
              <a:buNone/>
            </a:pPr>
            <a:r>
              <a:rPr lang="nl-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Link&gt;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Competentiescan</a:t>
            </a:r>
          </a:p>
          <a:p>
            <a:pPr marL="0" indent="0">
              <a:buNone/>
            </a:pPr>
            <a:r>
              <a:rPr lang="nl-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Link&gt;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9664493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nl-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Vragen??</a:t>
            </a:r>
            <a:endParaRPr lang="nl-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4981312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53</TotalTime>
  <Words>105</Words>
  <Application>Microsoft Office PowerPoint</Application>
  <PresentationFormat>Diavoorstelling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Horizon</vt:lpstr>
      <vt:lpstr>SLB 2013/2014</vt:lpstr>
      <vt:lpstr>Inhoudsopgave</vt:lpstr>
      <vt:lpstr>Wie ben ik en wat is mijn doel</vt:lpstr>
      <vt:lpstr>Reflectie jaar 1</vt:lpstr>
      <vt:lpstr>Zelfsturing</vt:lpstr>
      <vt:lpstr>Zelfwerkzaamheid</vt:lpstr>
      <vt:lpstr>Portfolio</vt:lpstr>
      <vt:lpstr>Vragen??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SLB 2013/2014</dc:title>
  <dc:creator>Marc</dc:creator>
  <cp:lastModifiedBy>Marc</cp:lastModifiedBy>
  <cp:revision>6</cp:revision>
  <dcterms:created xsi:type="dcterms:W3CDTF">2014-06-11T22:04:29Z</dcterms:created>
  <dcterms:modified xsi:type="dcterms:W3CDTF">2014-06-11T22:58:03Z</dcterms:modified>
</cp:coreProperties>
</file>